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-14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E4E1B2-C67F-1184-CEBC-38BE705F0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C557D59-6479-908C-FB60-C4348C30C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470F95F-1E67-9D94-A9AD-82E26E0C8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E7628A2-63F0-77CE-974C-EAB8AAB1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3C45143-F2EA-F286-AEBD-82683EAB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479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F36CFE-997F-85B4-16FC-D63DF043F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F8F84E9-EA45-F1B0-EF1A-45BD027CF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C977B1E-84EC-42D1-978E-7B589EAF7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212D77-79BD-764A-BF67-870E795A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BD442F6-505C-A997-2532-047EC7545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0190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F7BDB12-5BF1-941B-AF15-807AECFE8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F59A29E-10D6-2214-C4D0-C82B87F17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7DAF06-3D37-599A-1867-068797E4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19B0D4E-C366-A8A1-3785-DEC7921FF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53DEAF-310B-5F53-1647-4152DDFB1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9564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580C5D-DE14-386A-F032-BB04A1A6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0B4782-E271-F1C3-63EC-72B3BB45A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F0B8112-BAD3-0405-7745-6291BA7B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12BEE6C-62BB-EB10-B344-42D14DCA4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3217692-CF1E-83F8-E461-5B3CB49E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888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6C458D-AFE5-2015-1990-F6AE3B804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659B6D6-CC92-2F24-F8FC-B4BE2FFD2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1D6B17A-3E1C-526E-123E-A7439F303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152FB12-3F27-D015-2564-272B33A65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90EEE8A-0E8F-7D41-C291-5D17E0102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0727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288AFC-89C3-B79E-35A2-4102F118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B7D421-AE69-4DB3-A0E1-57893343D5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F49B85D-DE2F-DBA2-3993-72CA998BB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7D3258B-CCB1-20A1-5468-BB297EA86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F873B2C-9604-FFCB-440D-5BAA9E3C1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BB95FD1-375B-9BD2-DE94-3AE15ACA1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618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32268C-A747-2B05-B371-DD4F3CEC9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5AF8C94-AA46-CB29-AE5F-79356543A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AAA0221-1D5F-276D-116F-138E96CDE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C4F8D6C-5FE3-1114-41D2-916728026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EEE2316-47E2-2E09-F0B6-7F029A5FDE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A678252-34E9-AD02-E62A-486B49626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4F621616-CE17-4AF3-A346-3D72C81C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F5516A6E-A187-CDDF-5B17-E2AF2DC95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481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167095-C920-CF93-BA7E-C7B5D04A1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E13743C-DFEF-452E-8942-20C6DAA1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FA1DA5E-C02A-838D-914B-2C4ADA309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CDAD6E9-0624-A344-2CB5-976B9970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54001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6822332-E9D6-3790-287C-27C6BFDDE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0AE03E7-EEBF-BE55-845B-68EFF172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402EF12-A958-74F7-BD00-EA4931401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791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E2C2B8-C2EE-8888-BB3A-3256E505A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EA4E146-70B4-18E8-91F5-216E4B784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CFC2710-1092-2913-EAEC-11A99AEF0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C1EAC9E-6C85-77E6-382F-A36E574B9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86E8DB0-87EC-0DA6-2CD9-066570CA8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1C3EB4D-1E5E-0981-BB51-31294617A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403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9EB0A0-71ED-77E5-A994-597E210C0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8657A66-870D-D01F-C464-07E2E191A1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E5AD44B-6745-6917-6A1B-4AD481FB0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A11EEDA-FDD7-BE36-3E40-1033BE529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CBF9C64-E471-E570-22DF-2FA2EF114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4AF0C3F-F3A8-4306-8DE8-96C469B0B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595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50E7DB2-6F97-C94A-5C3A-FFDA7BA1A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7D6811E-05CF-00D2-7B0B-8107EEE69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457BAF1-A634-D953-B26C-FBA86BB593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E0732-2F8F-4523-A408-19B0EE67DBA1}" type="datetimeFigureOut">
              <a:rPr lang="hu-HU" smtClean="0"/>
              <a:t>2022. 11. 26.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16441AC-9BFF-F8E1-21A2-D40041D38B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A9608A9-9B0B-46D6-FC7A-98E83963D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807DE-74A1-4B17-B7B5-65D2397E476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0709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itansofcnc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C55947-2573-8338-A754-CB262091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Szia Peti!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C2B8A33-525B-C349-C824-607737014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Köszi, hogy segítesz nekünk, egy kis motivációért berakom őt ide :D</a:t>
            </a: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D4C35C9E-C379-335C-3F32-261A00F19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54" y="2336800"/>
            <a:ext cx="3097446" cy="45212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FF705BEF-C283-B61E-E633-7BC86548F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772" y="2217018"/>
            <a:ext cx="3025402" cy="464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67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C55947-2573-8338-A754-CB262091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Előszó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C2B8A33-525B-C349-C824-607737014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Nekem nagyon tetszik, a </a:t>
            </a:r>
            <a:r>
              <a:rPr lang="hu-HU" dirty="0" err="1"/>
              <a:t>Titans</a:t>
            </a:r>
            <a:r>
              <a:rPr lang="hu-HU" dirty="0"/>
              <a:t> of CNC weboldala, </a:t>
            </a:r>
            <a:r>
              <a:rPr lang="hu-HU" dirty="0" err="1"/>
              <a:t>sokmindent</a:t>
            </a:r>
            <a:r>
              <a:rPr lang="hu-HU" dirty="0"/>
              <a:t> át lehetne venni onnan: </a:t>
            </a:r>
            <a:r>
              <a:rPr lang="hu-HU" dirty="0">
                <a:hlinkClick r:id="rId2"/>
              </a:rPr>
              <a:t>https://titansofcnc.com/</a:t>
            </a:r>
            <a:endParaRPr lang="hu-HU" dirty="0"/>
          </a:p>
          <a:p>
            <a:pPr marL="0" indent="0">
              <a:buNone/>
            </a:pP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7403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FB2D6FF4-6734-460A-8CD1-F32C07EEC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321" y="1677309"/>
            <a:ext cx="8709891" cy="3245145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083EBFA5-89F9-58E0-9576-D2915EAD4063}"/>
              </a:ext>
            </a:extLst>
          </p:cNvPr>
          <p:cNvCxnSpPr>
            <a:cxnSpLocks/>
          </p:cNvCxnSpPr>
          <p:nvPr/>
        </p:nvCxnSpPr>
        <p:spPr>
          <a:xfrm flipV="1">
            <a:off x="969818" y="3893270"/>
            <a:ext cx="1584846" cy="14545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D515B7B-D7B6-29FF-D8A4-44CBA30DDD2D}"/>
              </a:ext>
            </a:extLst>
          </p:cNvPr>
          <p:cNvSpPr txBox="1"/>
          <p:nvPr/>
        </p:nvSpPr>
        <p:spPr>
          <a:xfrm>
            <a:off x="838986" y="5476973"/>
            <a:ext cx="9129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7REM font </a:t>
            </a:r>
            <a:r>
              <a:rPr lang="hu-HU" dirty="0" err="1"/>
              <a:t>sizeot</a:t>
            </a:r>
            <a:r>
              <a:rPr lang="hu-HU" dirty="0"/>
              <a:t> raktam be rá, szerintem </a:t>
            </a:r>
            <a:r>
              <a:rPr lang="hu-HU" dirty="0" err="1"/>
              <a:t>kb</a:t>
            </a:r>
            <a:r>
              <a:rPr lang="hu-HU" dirty="0"/>
              <a:t> az jó, ehhez képest egy picit lehetne kisebb a sorköz</a:t>
            </a:r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6BC02193-A9F9-F2C4-DC2E-E383F53ED0FC}"/>
              </a:ext>
            </a:extLst>
          </p:cNvPr>
          <p:cNvCxnSpPr>
            <a:cxnSpLocks/>
          </p:cNvCxnSpPr>
          <p:nvPr/>
        </p:nvCxnSpPr>
        <p:spPr>
          <a:xfrm flipH="1" flipV="1">
            <a:off x="7524161" y="3467869"/>
            <a:ext cx="2878554" cy="6704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D6B6C6F2-8644-9B0D-A8F8-A549B465BEB2}"/>
              </a:ext>
            </a:extLst>
          </p:cNvPr>
          <p:cNvSpPr txBox="1"/>
          <p:nvPr/>
        </p:nvSpPr>
        <p:spPr>
          <a:xfrm>
            <a:off x="10135386" y="4207245"/>
            <a:ext cx="184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Tesztvideo.mp4 a háttér</a:t>
            </a:r>
          </a:p>
        </p:txBody>
      </p:sp>
      <p:cxnSp>
        <p:nvCxnSpPr>
          <p:cNvPr id="20" name="Egyenes összekötő nyíllal 19">
            <a:extLst>
              <a:ext uri="{FF2B5EF4-FFF2-40B4-BE49-F238E27FC236}">
                <a16:creationId xmlns:a16="http://schemas.microsoft.com/office/drawing/2014/main" id="{07A5F53C-13B3-D3B9-F1A3-5DED0649460B}"/>
              </a:ext>
            </a:extLst>
          </p:cNvPr>
          <p:cNvCxnSpPr>
            <a:cxnSpLocks/>
          </p:cNvCxnSpPr>
          <p:nvPr/>
        </p:nvCxnSpPr>
        <p:spPr>
          <a:xfrm>
            <a:off x="6249971" y="1319753"/>
            <a:ext cx="432063" cy="5712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9B2FCF48-D707-7B39-FA27-DD1A5F78CC4C}"/>
              </a:ext>
            </a:extLst>
          </p:cNvPr>
          <p:cNvSpPr txBox="1"/>
          <p:nvPr/>
        </p:nvSpPr>
        <p:spPr>
          <a:xfrm>
            <a:off x="4337130" y="881543"/>
            <a:ext cx="747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Kezdőlap, Rólunk, Szolgáltatások, Mintatermékek, Kapcsolat, </a:t>
            </a:r>
            <a:r>
              <a:rPr lang="hu-HU" dirty="0" err="1"/>
              <a:t>Xtrude</a:t>
            </a:r>
            <a:r>
              <a:rPr lang="hu-HU" dirty="0"/>
              <a:t> akadémia</a:t>
            </a:r>
          </a:p>
        </p:txBody>
      </p:sp>
      <p:sp>
        <p:nvSpPr>
          <p:cNvPr id="25" name="Bal oldali kapcsos zárójel 24">
            <a:extLst>
              <a:ext uri="{FF2B5EF4-FFF2-40B4-BE49-F238E27FC236}">
                <a16:creationId xmlns:a16="http://schemas.microsoft.com/office/drawing/2014/main" id="{CAC1FEB0-C9F6-8BB0-B182-9AF639C8020A}"/>
              </a:ext>
            </a:extLst>
          </p:cNvPr>
          <p:cNvSpPr/>
          <p:nvPr/>
        </p:nvSpPr>
        <p:spPr>
          <a:xfrm rot="5400000">
            <a:off x="7545526" y="-2668143"/>
            <a:ext cx="454548" cy="6871340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8E01335B-1B52-A0B1-A9F4-CD0681301585}"/>
              </a:ext>
            </a:extLst>
          </p:cNvPr>
          <p:cNvSpPr txBox="1"/>
          <p:nvPr/>
        </p:nvSpPr>
        <p:spPr>
          <a:xfrm>
            <a:off x="5721244" y="148767"/>
            <a:ext cx="410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Ezen a hosszú oldalon marad, csak navigál</a:t>
            </a:r>
          </a:p>
        </p:txBody>
      </p:sp>
    </p:spTree>
    <p:extLst>
      <p:ext uri="{BB962C8B-B14F-4D97-AF65-F5344CB8AC3E}">
        <p14:creationId xmlns:p14="http://schemas.microsoft.com/office/powerpoint/2010/main" val="237553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B1B3AA3-2912-5550-0E20-21D827C5B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458" y="1457930"/>
            <a:ext cx="8766928" cy="3532075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083EBFA5-89F9-58E0-9576-D2915EAD4063}"/>
              </a:ext>
            </a:extLst>
          </p:cNvPr>
          <p:cNvCxnSpPr>
            <a:cxnSpLocks/>
          </p:cNvCxnSpPr>
          <p:nvPr/>
        </p:nvCxnSpPr>
        <p:spPr>
          <a:xfrm flipV="1">
            <a:off x="969818" y="3893270"/>
            <a:ext cx="1584846" cy="14545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D515B7B-D7B6-29FF-D8A4-44CBA30DDD2D}"/>
              </a:ext>
            </a:extLst>
          </p:cNvPr>
          <p:cNvSpPr txBox="1"/>
          <p:nvPr/>
        </p:nvSpPr>
        <p:spPr>
          <a:xfrm>
            <a:off x="838986" y="5476973"/>
            <a:ext cx="591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Ide valami fasza kép, amikor dolgozunk, ez még nincs meg </a:t>
            </a:r>
            <a:r>
              <a:rPr lang="hu-HU" dirty="0">
                <a:sym typeface="Wingdings" panose="05000000000000000000" pitchFamily="2" charset="2"/>
              </a:rPr>
              <a:t></a:t>
            </a:r>
            <a:endParaRPr lang="hu-HU" dirty="0"/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6BC02193-A9F9-F2C4-DC2E-E383F53ED0FC}"/>
              </a:ext>
            </a:extLst>
          </p:cNvPr>
          <p:cNvCxnSpPr>
            <a:cxnSpLocks/>
          </p:cNvCxnSpPr>
          <p:nvPr/>
        </p:nvCxnSpPr>
        <p:spPr>
          <a:xfrm flipV="1">
            <a:off x="8691513" y="4172723"/>
            <a:ext cx="0" cy="8172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D6B6C6F2-8644-9B0D-A8F8-A549B465BEB2}"/>
              </a:ext>
            </a:extLst>
          </p:cNvPr>
          <p:cNvSpPr txBox="1"/>
          <p:nvPr/>
        </p:nvSpPr>
        <p:spPr>
          <a:xfrm>
            <a:off x="7590148" y="4961725"/>
            <a:ext cx="37628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„Három fiatal pályakezdő gépészmérnök elhatározta, hogy  megmutatja az embereknek</a:t>
            </a:r>
          </a:p>
          <a:p>
            <a:r>
              <a:rPr lang="hu-HU" dirty="0"/>
              <a:t>a 3D nyomtatás ma már egy mindenki számára elérhető és megfizethető technológia</a:t>
            </a:r>
          </a:p>
        </p:txBody>
      </p:sp>
    </p:spTree>
    <p:extLst>
      <p:ext uri="{BB962C8B-B14F-4D97-AF65-F5344CB8AC3E}">
        <p14:creationId xmlns:p14="http://schemas.microsoft.com/office/powerpoint/2010/main" val="1601404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különböző, több látható&#10;&#10;Automatikusan generált leírás">
            <a:extLst>
              <a:ext uri="{FF2B5EF4-FFF2-40B4-BE49-F238E27FC236}">
                <a16:creationId xmlns:a16="http://schemas.microsoft.com/office/drawing/2014/main" id="{449FDF88-5F2D-6F77-7252-47CD6BA41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91" y="844826"/>
            <a:ext cx="4894469" cy="5506278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083EBFA5-89F9-58E0-9576-D2915EAD4063}"/>
              </a:ext>
            </a:extLst>
          </p:cNvPr>
          <p:cNvCxnSpPr>
            <a:cxnSpLocks/>
          </p:cNvCxnSpPr>
          <p:nvPr/>
        </p:nvCxnSpPr>
        <p:spPr>
          <a:xfrm flipH="1">
            <a:off x="3717393" y="3320964"/>
            <a:ext cx="304121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D515B7B-D7B6-29FF-D8A4-44CBA30DDD2D}"/>
              </a:ext>
            </a:extLst>
          </p:cNvPr>
          <p:cNvSpPr txBox="1"/>
          <p:nvPr/>
        </p:nvSpPr>
        <p:spPr>
          <a:xfrm>
            <a:off x="3537225" y="844826"/>
            <a:ext cx="258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Precíziós </a:t>
            </a:r>
            <a:r>
              <a:rPr lang="hu-HU" dirty="0" err="1"/>
              <a:t>Resin</a:t>
            </a:r>
            <a:r>
              <a:rPr lang="hu-HU" dirty="0"/>
              <a:t> nyomtatás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87D01C3D-D494-04F7-0881-0BDCEDA02B8D}"/>
              </a:ext>
            </a:extLst>
          </p:cNvPr>
          <p:cNvSpPr txBox="1"/>
          <p:nvPr/>
        </p:nvSpPr>
        <p:spPr>
          <a:xfrm>
            <a:off x="1130851" y="3413299"/>
            <a:ext cx="2586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Nagyméretű FDM elemek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6A0B590-FD19-7EB3-73AD-C51FBA3214B9}"/>
              </a:ext>
            </a:extLst>
          </p:cNvPr>
          <p:cNvSpPr txBox="1"/>
          <p:nvPr/>
        </p:nvSpPr>
        <p:spPr>
          <a:xfrm>
            <a:off x="3618037" y="1390398"/>
            <a:ext cx="28523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/>
              <a:t>DLP és SLA technológiával gyorsan és egyszerűen, nagy pontosággal modellbábúkhoz vagy kisméretű</a:t>
            </a:r>
          </a:p>
          <a:p>
            <a:pPr algn="r"/>
            <a:r>
              <a:rPr lang="hu-HU" dirty="0"/>
              <a:t> alkatrészekhez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0C99FCB-A8AE-453E-A81A-6B58113A0F92}"/>
              </a:ext>
            </a:extLst>
          </p:cNvPr>
          <p:cNvSpPr txBox="1"/>
          <p:nvPr/>
        </p:nvSpPr>
        <p:spPr>
          <a:xfrm>
            <a:off x="947927" y="4235640"/>
            <a:ext cx="3177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Ideális nagyméretű funkcionális           </a:t>
            </a:r>
            <a:r>
              <a:rPr lang="hu-HU" dirty="0" err="1"/>
              <a:t>alaktrészekhez</a:t>
            </a:r>
            <a:r>
              <a:rPr lang="hu-HU" dirty="0"/>
              <a:t>, modellekhez, akár 40 cm magasságig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6A3B828-5462-AF8B-8EF3-BE4D80ABFFE8}"/>
              </a:ext>
            </a:extLst>
          </p:cNvPr>
          <p:cNvSpPr txBox="1"/>
          <p:nvPr/>
        </p:nvSpPr>
        <p:spPr>
          <a:xfrm>
            <a:off x="6817693" y="3136298"/>
            <a:ext cx="712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Kép.1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870E5211-CFE1-F788-994C-DB64D7838913}"/>
              </a:ext>
            </a:extLst>
          </p:cNvPr>
          <p:cNvSpPr/>
          <p:nvPr/>
        </p:nvSpPr>
        <p:spPr>
          <a:xfrm>
            <a:off x="1011582" y="207985"/>
            <a:ext cx="5949829" cy="49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Szolgáltatásaink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4757F1C-CC0D-C76F-FC6A-A7F1B9A23C9A}"/>
              </a:ext>
            </a:extLst>
          </p:cNvPr>
          <p:cNvSpPr txBox="1"/>
          <p:nvPr/>
        </p:nvSpPr>
        <p:spPr>
          <a:xfrm>
            <a:off x="8654570" y="651734"/>
            <a:ext cx="2660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Illetve ez alá még a kép 2-vel valahogy meg kellene formázni olyat is, hogy CAD tervezés és műszaki rajzkészítés</a:t>
            </a:r>
          </a:p>
        </p:txBody>
      </p:sp>
      <p:pic>
        <p:nvPicPr>
          <p:cNvPr id="16" name="Kép 15" descr="A képen szöveg látható&#10;&#10;Automatikusan generált leírás">
            <a:extLst>
              <a:ext uri="{FF2B5EF4-FFF2-40B4-BE49-F238E27FC236}">
                <a16:creationId xmlns:a16="http://schemas.microsoft.com/office/drawing/2014/main" id="{3A70B3C9-0E75-B819-D32C-84C3CE3516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506" y="2183425"/>
            <a:ext cx="2586542" cy="2909860"/>
          </a:xfrm>
          <a:prstGeom prst="rect">
            <a:avLst/>
          </a:prstGeom>
        </p:spPr>
      </p:pic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E10A3FE0-4A89-2CDE-2DDB-A2A3E9284641}"/>
              </a:ext>
            </a:extLst>
          </p:cNvPr>
          <p:cNvCxnSpPr/>
          <p:nvPr/>
        </p:nvCxnSpPr>
        <p:spPr>
          <a:xfrm>
            <a:off x="7961243" y="704940"/>
            <a:ext cx="0" cy="4612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96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>
            <a:extLst>
              <a:ext uri="{FF2B5EF4-FFF2-40B4-BE49-F238E27FC236}">
                <a16:creationId xmlns:a16="http://schemas.microsoft.com/office/drawing/2014/main" id="{AFFBE508-07CC-4F90-C910-1812FD1674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4" t="25358" r="1524" b="27698"/>
          <a:stretch/>
        </p:blipFill>
        <p:spPr>
          <a:xfrm>
            <a:off x="6096000" y="4520201"/>
            <a:ext cx="3339179" cy="2090057"/>
          </a:xfrm>
          <a:prstGeom prst="rect">
            <a:avLst/>
          </a:prstGeom>
        </p:spPr>
      </p:pic>
      <p:sp>
        <p:nvSpPr>
          <p:cNvPr id="12" name="Téglalap 11">
            <a:extLst>
              <a:ext uri="{FF2B5EF4-FFF2-40B4-BE49-F238E27FC236}">
                <a16:creationId xmlns:a16="http://schemas.microsoft.com/office/drawing/2014/main" id="{870E5211-CFE1-F788-994C-DB64D7838913}"/>
              </a:ext>
            </a:extLst>
          </p:cNvPr>
          <p:cNvSpPr/>
          <p:nvPr/>
        </p:nvSpPr>
        <p:spPr>
          <a:xfrm>
            <a:off x="3208130" y="247742"/>
            <a:ext cx="5949829" cy="49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/>
              <a:t>Mintatermékeink</a:t>
            </a:r>
            <a:endParaRPr lang="hu-HU" dirty="0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23FB276-C271-4972-7C29-B0F6017FD907}"/>
              </a:ext>
            </a:extLst>
          </p:cNvPr>
          <p:cNvSpPr txBox="1"/>
          <p:nvPr/>
        </p:nvSpPr>
        <p:spPr>
          <a:xfrm>
            <a:off x="3448878" y="1063487"/>
            <a:ext cx="5377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/>
              <a:t>Csupán a te egyediséged és igényed hiányzik róluk: (aztán ez után váltakozva a képek kicsi leírás meg az ár hogy el tudják helyezni a dolgokat) kép3 kép4 kép5 kép6 és kép7 -----</a:t>
            </a:r>
            <a:r>
              <a:rPr lang="hu-HU">
                <a:sym typeface="Wingdings" panose="05000000000000000000" pitchFamily="2" charset="2"/>
              </a:rPr>
              <a:t> Ezután pedig lehetne eg ygomb, hogy Kiváncsi vagy további referenciára, kattins ide, aztán átvinne egy másik oldalra</a:t>
            </a:r>
            <a:endParaRPr lang="hu-HU" dirty="0"/>
          </a:p>
        </p:txBody>
      </p:sp>
      <p:pic>
        <p:nvPicPr>
          <p:cNvPr id="8" name="Kép 7" descr="A képen szöveg, képkeret látható&#10;&#10;Automatikusan generált leírás">
            <a:extLst>
              <a:ext uri="{FF2B5EF4-FFF2-40B4-BE49-F238E27FC236}">
                <a16:creationId xmlns:a16="http://schemas.microsoft.com/office/drawing/2014/main" id="{3ACA4D0E-5376-6930-82E3-023B0BA378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8" t="28970" r="9280" b="21904"/>
          <a:stretch/>
        </p:blipFill>
        <p:spPr>
          <a:xfrm>
            <a:off x="121849" y="4650377"/>
            <a:ext cx="2698643" cy="2090057"/>
          </a:xfrm>
          <a:prstGeom prst="rect">
            <a:avLst/>
          </a:prstGeom>
        </p:spPr>
      </p:pic>
      <p:pic>
        <p:nvPicPr>
          <p:cNvPr id="18" name="Kép 17" descr="A képen üveg, törlés, sötét látható&#10;&#10;Automatikusan generált leírás">
            <a:extLst>
              <a:ext uri="{FF2B5EF4-FFF2-40B4-BE49-F238E27FC236}">
                <a16:creationId xmlns:a16="http://schemas.microsoft.com/office/drawing/2014/main" id="{27F86F56-000A-69AE-F412-49E0A7614F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126" y="3260985"/>
            <a:ext cx="2233748" cy="2978331"/>
          </a:xfrm>
          <a:prstGeom prst="rect">
            <a:avLst/>
          </a:prstGeom>
        </p:spPr>
      </p:pic>
      <p:pic>
        <p:nvPicPr>
          <p:cNvPr id="20" name="Kép 19" descr="A képen bezárás, ezüst látható&#10;&#10;Automatikusan generált leírás">
            <a:extLst>
              <a:ext uri="{FF2B5EF4-FFF2-40B4-BE49-F238E27FC236}">
                <a16:creationId xmlns:a16="http://schemas.microsoft.com/office/drawing/2014/main" id="{298D36D9-C38F-9255-21C8-82F89594D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821" y="4650377"/>
            <a:ext cx="2943497" cy="2207623"/>
          </a:xfrm>
          <a:prstGeom prst="rect">
            <a:avLst/>
          </a:prstGeom>
        </p:spPr>
      </p:pic>
      <p:pic>
        <p:nvPicPr>
          <p:cNvPr id="22" name="Kép 21" descr="A képen zöld, sötét látható&#10;&#10;Automatikusan generált leírás">
            <a:extLst>
              <a:ext uri="{FF2B5EF4-FFF2-40B4-BE49-F238E27FC236}">
                <a16:creationId xmlns:a16="http://schemas.microsoft.com/office/drawing/2014/main" id="{80309CA1-1993-5A03-B1B9-4FE31CD21A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73" y="1063487"/>
            <a:ext cx="2238648" cy="298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77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78300BAE-397A-B63D-28E7-ED17969F9925}"/>
              </a:ext>
            </a:extLst>
          </p:cNvPr>
          <p:cNvSpPr/>
          <p:nvPr/>
        </p:nvSpPr>
        <p:spPr>
          <a:xfrm>
            <a:off x="4609707" y="1885361"/>
            <a:ext cx="7051250" cy="4487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5" name="Kép 14">
            <a:extLst>
              <a:ext uri="{FF2B5EF4-FFF2-40B4-BE49-F238E27FC236}">
                <a16:creationId xmlns:a16="http://schemas.microsoft.com/office/drawing/2014/main" id="{AFFBE508-07CC-4F90-C910-1812FD1674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4" t="25358" r="1524" b="27698"/>
          <a:stretch/>
        </p:blipFill>
        <p:spPr>
          <a:xfrm>
            <a:off x="4475544" y="1896136"/>
            <a:ext cx="7180162" cy="4494203"/>
          </a:xfrm>
          <a:prstGeom prst="rect">
            <a:avLst/>
          </a:prstGeom>
        </p:spPr>
      </p:pic>
      <p:sp>
        <p:nvSpPr>
          <p:cNvPr id="12" name="Téglalap 11">
            <a:extLst>
              <a:ext uri="{FF2B5EF4-FFF2-40B4-BE49-F238E27FC236}">
                <a16:creationId xmlns:a16="http://schemas.microsoft.com/office/drawing/2014/main" id="{870E5211-CFE1-F788-994C-DB64D7838913}"/>
              </a:ext>
            </a:extLst>
          </p:cNvPr>
          <p:cNvSpPr/>
          <p:nvPr/>
        </p:nvSpPr>
        <p:spPr>
          <a:xfrm>
            <a:off x="3208130" y="247742"/>
            <a:ext cx="5949829" cy="49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Kapcsolat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23FB276-C271-4972-7C29-B0F6017FD907}"/>
              </a:ext>
            </a:extLst>
          </p:cNvPr>
          <p:cNvSpPr txBox="1"/>
          <p:nvPr/>
        </p:nvSpPr>
        <p:spPr>
          <a:xfrm>
            <a:off x="805974" y="872618"/>
            <a:ext cx="537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KB hasonló stílusan mint ez  a dia (kép 7 hátul)</a:t>
            </a:r>
          </a:p>
        </p:txBody>
      </p:sp>
      <p:cxnSp>
        <p:nvCxnSpPr>
          <p:cNvPr id="3" name="Egyenes összekötő nyíllal 2">
            <a:extLst>
              <a:ext uri="{FF2B5EF4-FFF2-40B4-BE49-F238E27FC236}">
                <a16:creationId xmlns:a16="http://schemas.microsoft.com/office/drawing/2014/main" id="{9A4686D0-ECAB-4166-61DF-3AE2169B3DAF}"/>
              </a:ext>
            </a:extLst>
          </p:cNvPr>
          <p:cNvCxnSpPr>
            <a:cxnSpLocks/>
          </p:cNvCxnSpPr>
          <p:nvPr/>
        </p:nvCxnSpPr>
        <p:spPr>
          <a:xfrm>
            <a:off x="2696901" y="1157468"/>
            <a:ext cx="1778643" cy="17246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zövegdoboz 6">
            <a:extLst>
              <a:ext uri="{FF2B5EF4-FFF2-40B4-BE49-F238E27FC236}">
                <a16:creationId xmlns:a16="http://schemas.microsoft.com/office/drawing/2014/main" id="{7833B3D9-1579-A025-B44F-6B91CE9683DC}"/>
              </a:ext>
            </a:extLst>
          </p:cNvPr>
          <p:cNvSpPr txBox="1"/>
          <p:nvPr/>
        </p:nvSpPr>
        <p:spPr>
          <a:xfrm>
            <a:off x="7349746" y="1867542"/>
            <a:ext cx="5377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1"/>
                </a:solidFill>
              </a:rPr>
              <a:t>Kapcsolat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5E89905-7496-F6E5-6058-F0E9F76542BF}"/>
              </a:ext>
            </a:extLst>
          </p:cNvPr>
          <p:cNvSpPr txBox="1"/>
          <p:nvPr/>
        </p:nvSpPr>
        <p:spPr>
          <a:xfrm>
            <a:off x="4604456" y="2488240"/>
            <a:ext cx="7051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600" dirty="0">
                <a:solidFill>
                  <a:schemeClr val="bg1"/>
                </a:solidFill>
              </a:rPr>
              <a:t>Szeretnél valakit meglepni egy nem hétköznapi ajándékkal? Eltört egy műanyag </a:t>
            </a:r>
            <a:r>
              <a:rPr lang="hu-HU" sz="1600" dirty="0" err="1">
                <a:solidFill>
                  <a:schemeClr val="bg1"/>
                </a:solidFill>
              </a:rPr>
              <a:t>alaktrészed</a:t>
            </a:r>
            <a:r>
              <a:rPr lang="hu-HU" sz="1600" dirty="0">
                <a:solidFill>
                  <a:schemeClr val="bg1"/>
                </a:solidFill>
              </a:rPr>
              <a:t> és szeretnéd pótolni, esetleg egy egyedi dologra van szükséged?</a:t>
            </a:r>
            <a:br>
              <a:rPr lang="hu-HU" sz="1600" dirty="0">
                <a:solidFill>
                  <a:schemeClr val="bg1"/>
                </a:solidFill>
              </a:rPr>
            </a:br>
            <a:r>
              <a:rPr lang="hu-HU" sz="1600" dirty="0">
                <a:solidFill>
                  <a:schemeClr val="bg1"/>
                </a:solidFill>
              </a:rPr>
              <a:t>Keress Minket bátran és segítünk!</a:t>
            </a:r>
          </a:p>
          <a:p>
            <a:pPr algn="ctr"/>
            <a:endParaRPr lang="hu-HU" sz="1600" dirty="0">
              <a:solidFill>
                <a:schemeClr val="bg1"/>
              </a:solidFill>
            </a:endParaRPr>
          </a:p>
          <a:p>
            <a:pPr algn="ctr"/>
            <a:r>
              <a:rPr lang="hu-HU" sz="1600" dirty="0">
                <a:solidFill>
                  <a:schemeClr val="bg1"/>
                </a:solidFill>
              </a:rPr>
              <a:t>(ide aztán jöhetnek elérhetőségek, facebook emailcím meg űrlap)</a:t>
            </a:r>
          </a:p>
        </p:txBody>
      </p:sp>
    </p:spTree>
    <p:extLst>
      <p:ext uri="{BB962C8B-B14F-4D97-AF65-F5344CB8AC3E}">
        <p14:creationId xmlns:p14="http://schemas.microsoft.com/office/powerpoint/2010/main" val="1364395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870E5211-CFE1-F788-994C-DB64D7838913}"/>
              </a:ext>
            </a:extLst>
          </p:cNvPr>
          <p:cNvSpPr/>
          <p:nvPr/>
        </p:nvSpPr>
        <p:spPr>
          <a:xfrm>
            <a:off x="3208130" y="247742"/>
            <a:ext cx="5949829" cy="49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Űrlap felépítés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23FB276-C271-4972-7C29-B0F6017FD907}"/>
              </a:ext>
            </a:extLst>
          </p:cNvPr>
          <p:cNvSpPr txBox="1"/>
          <p:nvPr/>
        </p:nvSpPr>
        <p:spPr>
          <a:xfrm>
            <a:off x="805974" y="872618"/>
            <a:ext cx="53770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Meg kell adni: Név, email cím</a:t>
            </a:r>
          </a:p>
          <a:p>
            <a:endParaRPr lang="hu-HU" dirty="0"/>
          </a:p>
          <a:p>
            <a:r>
              <a:rPr lang="hu-HU" dirty="0"/>
              <a:t>Lehetne egy legördülő menü, hogy mit szeretne: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Egyedi lámpa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Hatszöglámpa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Meg amilyen mintatermékeink lesznek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…..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+ egyedi igényem 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r>
              <a:rPr lang="hu-HU" dirty="0"/>
              <a:t>Attól függően, hogy mit választott alakulna az űrlap, illetve tölthetne fel dolgokat, </a:t>
            </a:r>
            <a:r>
              <a:rPr lang="hu-HU" dirty="0" err="1"/>
              <a:t>pl</a:t>
            </a:r>
            <a:r>
              <a:rPr lang="hu-HU" dirty="0"/>
              <a:t> egyedi asztali lámpánál 4 képet rakhat fel, egyedi igénynél meg mondjuk 3 fájlt vagy valami ilyesmi.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833B3D9-1579-A025-B44F-6B91CE9683DC}"/>
              </a:ext>
            </a:extLst>
          </p:cNvPr>
          <p:cNvSpPr txBox="1"/>
          <p:nvPr/>
        </p:nvSpPr>
        <p:spPr>
          <a:xfrm>
            <a:off x="7349746" y="1867542"/>
            <a:ext cx="5377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1"/>
                </a:solidFill>
              </a:rPr>
              <a:t>Kapcsolat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5E89905-7496-F6E5-6058-F0E9F76542BF}"/>
              </a:ext>
            </a:extLst>
          </p:cNvPr>
          <p:cNvSpPr txBox="1"/>
          <p:nvPr/>
        </p:nvSpPr>
        <p:spPr>
          <a:xfrm>
            <a:off x="4604456" y="2488240"/>
            <a:ext cx="7051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hu-HU" sz="1600" dirty="0">
              <a:solidFill>
                <a:schemeClr val="bg1"/>
              </a:solidFill>
            </a:endParaRPr>
          </a:p>
          <a:p>
            <a:pPr algn="ctr"/>
            <a:r>
              <a:rPr lang="hu-HU" sz="1600" dirty="0">
                <a:solidFill>
                  <a:schemeClr val="bg1"/>
                </a:solidFill>
              </a:rPr>
              <a:t>(ide aztán jöhetnek elérhetőségek, facebook emailcím meg űrlap)</a:t>
            </a:r>
          </a:p>
        </p:txBody>
      </p:sp>
    </p:spTree>
    <p:extLst>
      <p:ext uri="{BB962C8B-B14F-4D97-AF65-F5344CB8AC3E}">
        <p14:creationId xmlns:p14="http://schemas.microsoft.com/office/powerpoint/2010/main" val="3152824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870E5211-CFE1-F788-994C-DB64D7838913}"/>
              </a:ext>
            </a:extLst>
          </p:cNvPr>
          <p:cNvSpPr/>
          <p:nvPr/>
        </p:nvSpPr>
        <p:spPr>
          <a:xfrm>
            <a:off x="3208130" y="247742"/>
            <a:ext cx="5949829" cy="49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Xtrude</a:t>
            </a:r>
            <a:r>
              <a:rPr lang="hu-HU" dirty="0"/>
              <a:t> akadémia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23FB276-C271-4972-7C29-B0F6017FD907}"/>
              </a:ext>
            </a:extLst>
          </p:cNvPr>
          <p:cNvSpPr txBox="1"/>
          <p:nvPr/>
        </p:nvSpPr>
        <p:spPr>
          <a:xfrm>
            <a:off x="805974" y="872618"/>
            <a:ext cx="53770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Itt egyenlőre csak annyi kellene, hogy egy másik lapra átvisz, ahol van egy köszöntő oldal, meg </a:t>
            </a:r>
            <a:r>
              <a:rPr lang="hu-HU" dirty="0" err="1"/>
              <a:t>kiirva</a:t>
            </a:r>
            <a:r>
              <a:rPr lang="hu-HU" dirty="0"/>
              <a:t> valamilyen formában, hogy fejlesztés alatt áll.</a:t>
            </a:r>
          </a:p>
          <a:p>
            <a:r>
              <a:rPr lang="hu-HU" dirty="0" err="1"/>
              <a:t>Késöbb</a:t>
            </a:r>
            <a:r>
              <a:rPr lang="hu-HU" dirty="0"/>
              <a:t> pedig lehet nekünk is olyan, mint a képen, hogy (modellkészítés és szeletelés, nyomtatókarbantartás, anyagok….) de ezt  majd később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833B3D9-1579-A025-B44F-6B91CE9683DC}"/>
              </a:ext>
            </a:extLst>
          </p:cNvPr>
          <p:cNvSpPr txBox="1"/>
          <p:nvPr/>
        </p:nvSpPr>
        <p:spPr>
          <a:xfrm>
            <a:off x="7349746" y="1867542"/>
            <a:ext cx="5377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1"/>
                </a:solidFill>
              </a:rPr>
              <a:t>Kapcsolat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5E89905-7496-F6E5-6058-F0E9F76542BF}"/>
              </a:ext>
            </a:extLst>
          </p:cNvPr>
          <p:cNvSpPr txBox="1"/>
          <p:nvPr/>
        </p:nvSpPr>
        <p:spPr>
          <a:xfrm>
            <a:off x="4604456" y="2488240"/>
            <a:ext cx="7051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hu-HU" sz="1600" dirty="0">
              <a:solidFill>
                <a:schemeClr val="bg1"/>
              </a:solidFill>
            </a:endParaRPr>
          </a:p>
          <a:p>
            <a:pPr algn="ctr"/>
            <a:r>
              <a:rPr lang="hu-HU" sz="1600" dirty="0">
                <a:solidFill>
                  <a:schemeClr val="bg1"/>
                </a:solidFill>
              </a:rPr>
              <a:t>(ide aztán jöhetnek elérhetőségek, facebook emailcím meg űrlap)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DE6A8EE-EA45-AA60-CE3E-D37199FA9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534" y="3458668"/>
            <a:ext cx="5179243" cy="2715779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86DE331-772E-B21C-902C-A695DEDC5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65" y="3648692"/>
            <a:ext cx="5932683" cy="233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57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435</Words>
  <Application>Microsoft Office PowerPoint</Application>
  <PresentationFormat>Szélesvásznú</PresentationFormat>
  <Paragraphs>48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Szia Peti!</vt:lpstr>
      <vt:lpstr>Előszó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Szia Peti!</dc:title>
  <dc:creator>Horváth Bálint József</dc:creator>
  <cp:lastModifiedBy>Horváth Bálint József</cp:lastModifiedBy>
  <cp:revision>1</cp:revision>
  <dcterms:created xsi:type="dcterms:W3CDTF">2022-11-26T17:44:52Z</dcterms:created>
  <dcterms:modified xsi:type="dcterms:W3CDTF">2022-11-26T19:25:34Z</dcterms:modified>
</cp:coreProperties>
</file>

<file path=docProps/thumbnail.jpeg>
</file>